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68" d="100"/>
          <a:sy n="68" d="100"/>
        </p:scale>
        <p:origin x="2310" y="6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1/30/2024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1/30/2024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1/30/2024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1/30/2024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369332"/>
          </a:xfrm>
          <a:prstGeom prst="rect">
            <a:avLst/>
          </a:prstGeom>
          <a:noFill/>
        </p:spPr>
        <p:txBody>
          <a:bodyPr wrap="square" rtlCol="0">
            <a:spAutoFit/>
          </a:bodyPr>
          <a:lstStyle/>
          <a:p>
            <a:r>
              <a:rPr lang="en-US">
                <a:ln w="12700">
                  <a:solidFill>
                    <a:srgbClr val="003F5C"/>
                  </a:solidFill>
                </a:ln>
                <a:solidFill>
                  <a:schemeClr val="bg1"/>
                </a:solidFill>
                <a:latin typeface="Arial Black" panose="020B0604020202020204" pitchFamily="34" charset="0"/>
              </a:rPr>
              <a:t>JUNCTION ISD 9</a:t>
            </a:r>
            <a:r>
              <a:rPr lang="en-US" baseline="30000">
                <a:ln w="12700">
                  <a:solidFill>
                    <a:srgbClr val="003F5C"/>
                  </a:solidFill>
                </a:ln>
                <a:solidFill>
                  <a:schemeClr val="bg1"/>
                </a:solidFill>
                <a:latin typeface="Arial Black" panose="020B0604020202020204" pitchFamily="34" charset="0"/>
              </a:rPr>
              <a:t>TH</a:t>
            </a:r>
            <a:r>
              <a:rPr lang="en-US">
                <a:ln w="12700">
                  <a:solidFill>
                    <a:srgbClr val="003F5C"/>
                  </a:solidFill>
                </a:ln>
                <a:solidFill>
                  <a:schemeClr val="bg1"/>
                </a:solidFill>
                <a:latin typeface="Arial Black" panose="020B0604020202020204" pitchFamily="34" charset="0"/>
              </a:rPr>
              <a:t> -12</a:t>
            </a:r>
            <a:r>
              <a:rPr lang="en-US" baseline="30000">
                <a:ln w="12700">
                  <a:solidFill>
                    <a:srgbClr val="003F5C"/>
                  </a:solidFill>
                </a:ln>
                <a:solidFill>
                  <a:schemeClr val="bg1"/>
                </a:solidFill>
                <a:latin typeface="Arial Black" panose="020B0604020202020204" pitchFamily="34" charset="0"/>
              </a:rPr>
              <a:t>TH</a:t>
            </a:r>
            <a:r>
              <a:rPr lang="en-US">
                <a:ln w="12700">
                  <a:solidFill>
                    <a:srgbClr val="003F5C"/>
                  </a:solidFill>
                </a:ln>
                <a:solidFill>
                  <a:schemeClr val="bg1"/>
                </a:solidFill>
                <a:latin typeface="Arial Black" panose="020B0604020202020204" pitchFamily="34" charset="0"/>
              </a:rPr>
              <a:t> LUNCH</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304698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FF0000"/>
                </a:solidFill>
                <a:latin typeface="Calibri" panose="020F0502020204030204" pitchFamily="34" charset="0"/>
                <a:cs typeface="Calibri" panose="020F0502020204030204" pitchFamily="34" charset="0"/>
              </a:rPr>
              <a:t>MENU IS SUBJECT TO CHANGE DUE TO AVAILABILITY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50"/>
                </a:solidFill>
                <a:latin typeface="Calibri" panose="020F0502020204030204" pitchFamily="34" charset="0"/>
                <a:cs typeface="Calibri" panose="020F0502020204030204" pitchFamily="34" charset="0"/>
              </a:rPr>
              <a:t>MILK IS OFFERED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F0"/>
                </a:solidFill>
                <a:latin typeface="Calibri" panose="020F0502020204030204" pitchFamily="34" charset="0"/>
                <a:cs typeface="Calibri" panose="020F0502020204030204" pitchFamily="34" charset="0"/>
              </a:rPr>
              <a:t>ALL ALA CARTE FOOD IS SOLD SEPARATE AND IS LIMITED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latin typeface="Calibri" panose="020F0502020204030204" pitchFamily="34" charset="0"/>
                <a:cs typeface="Calibri" panose="020F0502020204030204" pitchFamily="34" charset="0"/>
              </a:rPr>
              <a:t>THANK YOU FOR HAVING LUNCH WITH US</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2910091551"/>
              </p:ext>
            </p:extLst>
          </p:nvPr>
        </p:nvGraphicFramePr>
        <p:xfrm>
          <a:off x="68516" y="343447"/>
          <a:ext cx="8275257" cy="642941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2ND </a:t>
                      </a:r>
                      <a:r>
                        <a:rPr lang="en-US" sz="1200" spc="0" dirty="0">
                          <a:latin typeface="+mn-lt"/>
                          <a:cs typeface="Arial" panose="020B0604020202020204" pitchFamily="34" charset="0"/>
                        </a:rPr>
                        <a:t>  </a:t>
                      </a:r>
                      <a:r>
                        <a:rPr lang="en-US" sz="1200" spc="0" dirty="0">
                          <a:solidFill>
                            <a:schemeClr val="tx1"/>
                          </a:solidFill>
                          <a:latin typeface="+mn-lt"/>
                          <a:cs typeface="Arial" panose="020B0604020202020204" pitchFamily="34" charset="0"/>
                        </a:rPr>
                        <a:t>TEX-MEX STACK</a:t>
                      </a:r>
                    </a:p>
                    <a:p>
                      <a:r>
                        <a:rPr lang="en-US" sz="1200" spc="0" dirty="0">
                          <a:solidFill>
                            <a:schemeClr val="tx1"/>
                          </a:solidFill>
                          <a:latin typeface="+mn-lt"/>
                          <a:cs typeface="Arial" panose="020B0604020202020204" pitchFamily="34" charset="0"/>
                        </a:rPr>
                        <a:t>SPANISH RICE, BEANS, CARROTS, SALSA, SHERBET,  HOT CINNAMON APPLES,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3RD </a:t>
                      </a:r>
                      <a:r>
                        <a:rPr lang="en-US" sz="1200" spc="0" dirty="0">
                          <a:latin typeface="+mn-lt"/>
                          <a:cs typeface="Arial" panose="020B0604020202020204" pitchFamily="34" charset="0"/>
                        </a:rPr>
                        <a:t> MEATBALL SUBS</a:t>
                      </a:r>
                    </a:p>
                    <a:p>
                      <a:r>
                        <a:rPr lang="en-US" sz="1200" spc="0" dirty="0">
                          <a:latin typeface="+mn-lt"/>
                          <a:cs typeface="Arial" panose="020B0604020202020204" pitchFamily="34" charset="0"/>
                        </a:rPr>
                        <a:t>GREEN BEANS, GARDEN SALAD,  PEACHES,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4TH</a:t>
                      </a:r>
                      <a:r>
                        <a:rPr lang="en-US" sz="1200" spc="0" dirty="0">
                          <a:latin typeface="+mn-lt"/>
                          <a:cs typeface="Arial" panose="020B0604020202020204" pitchFamily="34" charset="0"/>
                        </a:rPr>
                        <a:t>  FISH STICKS</a:t>
                      </a:r>
                    </a:p>
                    <a:p>
                      <a:r>
                        <a:rPr lang="en-US" sz="1200" spc="0" dirty="0">
                          <a:latin typeface="+mn-lt"/>
                          <a:cs typeface="Arial" panose="020B0604020202020204" pitchFamily="34" charset="0"/>
                        </a:rPr>
                        <a:t>FRENCH FRIES, OKRA, ROLLS, STRAWBERRIES,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5TH</a:t>
                      </a:r>
                      <a:r>
                        <a:rPr lang="en-US" sz="1200" spc="0" dirty="0">
                          <a:latin typeface="+mn-lt"/>
                          <a:cs typeface="Arial" panose="020B0604020202020204" pitchFamily="34" charset="0"/>
                        </a:rPr>
                        <a:t>  POPCORN CHICKEN, ROLL, CRUNCHY BROCCOLI SALAD, COOKIE, CORN, APPLE SLICES,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00B0F0"/>
                          </a:solidFill>
                          <a:latin typeface="+mn-lt"/>
                          <a:cs typeface="Arial" panose="020B0604020202020204" pitchFamily="34" charset="0"/>
                        </a:rPr>
                        <a:t>PD DAY / NO SCHOOL STUDENTS</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MEAT &amp; </a:t>
                      </a:r>
                      <a:r>
                        <a:rPr lang="en-US" sz="1200" spc="0">
                          <a:latin typeface="+mn-lt"/>
                          <a:cs typeface="Arial" panose="020B0604020202020204" pitchFamily="34" charset="0"/>
                        </a:rPr>
                        <a:t>CHEESE TOSTADAS</a:t>
                      </a:r>
                      <a:r>
                        <a:rPr lang="en-US" sz="1200" spc="0" dirty="0">
                          <a:latin typeface="+mn-lt"/>
                          <a:cs typeface="Arial" panose="020B0604020202020204" pitchFamily="34" charset="0"/>
                        </a:rPr>
                        <a:t>, SPANISH RICE, BEANS, CORN, SALSA, ORANGE SMILES, PUDDING,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NUGGETS, MAC AND CHEESE, CARROTS, SQUASH, GRAPES,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CHEESEBURGERS, CHIPS, TOMATO CUPS, GARDEN SALAD, PEARS,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X-TREME BURRITOS, CORN, CUCUMBERS, ROSY APPLESAUCE, COOKIE,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baseline="30000" dirty="0">
                          <a:latin typeface="+mn-lt"/>
                          <a:cs typeface="Arial" panose="020B0604020202020204" pitchFamily="34" charset="0"/>
                        </a:rPr>
                        <a:t>15TH</a:t>
                      </a:r>
                      <a:r>
                        <a:rPr lang="en-US" sz="1200" spc="0" dirty="0">
                          <a:latin typeface="+mn-lt"/>
                          <a:cs typeface="Arial" panose="020B0604020202020204" pitchFamily="34" charset="0"/>
                        </a:rPr>
                        <a:t>  WALKING TACO, BEANS, FRESH VEGGIE CUP, RICE CRISPY TREAT, CHILLED PINEAPPLES,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CHEESY BREADSTICKS,MARINARA SAUCE, BROCCOLI, CINNAMON APPLESAUCE,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17TH</a:t>
                      </a:r>
                      <a:r>
                        <a:rPr lang="en-US" sz="1200" spc="0" dirty="0">
                          <a:latin typeface="+mn-lt"/>
                          <a:cs typeface="Arial" panose="020B0604020202020204" pitchFamily="34" charset="0"/>
                        </a:rPr>
                        <a:t>  </a:t>
                      </a:r>
                    </a:p>
                    <a:p>
                      <a:endParaRPr lang="en-US" sz="1200" spc="0" baseline="30000" dirty="0">
                        <a:latin typeface="+mn-lt"/>
                        <a:cs typeface="Arial" panose="020B0604020202020204" pitchFamily="34" charset="0"/>
                      </a:endParaRPr>
                    </a:p>
                    <a:p>
                      <a:r>
                        <a:rPr lang="en-US" sz="1200" spc="0" baseline="30000" dirty="0">
                          <a:latin typeface="+mn-lt"/>
                          <a:cs typeface="Arial" panose="020B0604020202020204" pitchFamily="34" charset="0"/>
                        </a:rPr>
                        <a:t>    </a:t>
                      </a:r>
                      <a:r>
                        <a:rPr lang="en-US" sz="1800" spc="0" baseline="30000" dirty="0">
                          <a:latin typeface="+mn-lt"/>
                          <a:cs typeface="Arial" panose="020B0604020202020204" pitchFamily="34" charset="0"/>
                        </a:rPr>
                        <a:t>BONELESS CHICKEN WINGS, CHIPS, CELERY, SHERBET, CARROTS, MIXED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STEAK FINGERS</a:t>
                      </a:r>
                    </a:p>
                    <a:p>
                      <a:r>
                        <a:rPr lang="en-US" sz="1200" spc="0" dirty="0">
                          <a:latin typeface="+mn-lt"/>
                          <a:cs typeface="Arial" panose="020B0604020202020204" pitchFamily="34" charset="0"/>
                        </a:rPr>
                        <a:t>GRAVY, ROLL, CORN, SAVORY GREEN BEANS, DICED PEACHES,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BREADED DRUMSTICK, ROLL, GARDEN SALAD, TOMATOES, FRESH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CORN DOGS</a:t>
                      </a:r>
                    </a:p>
                    <a:p>
                      <a:r>
                        <a:rPr lang="en-US" sz="1200" spc="0" dirty="0">
                          <a:latin typeface="+mn-lt"/>
                          <a:cs typeface="Arial" panose="020B0604020202020204" pitchFamily="34" charset="0"/>
                        </a:rPr>
                        <a:t>FRENCH FRIES, TOMATO CUP, FRUIT CUPS,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23RD </a:t>
                      </a:r>
                      <a:r>
                        <a:rPr lang="en-US" sz="1200" spc="0" dirty="0">
                          <a:latin typeface="+mn-lt"/>
                          <a:cs typeface="Arial" panose="020B0604020202020204" pitchFamily="34" charset="0"/>
                        </a:rPr>
                        <a:t> QUESADILLAS</a:t>
                      </a:r>
                    </a:p>
                    <a:p>
                      <a:r>
                        <a:rPr lang="en-US" sz="1200" spc="0" dirty="0">
                          <a:latin typeface="+mn-lt"/>
                          <a:cs typeface="Arial" panose="020B0604020202020204" pitchFamily="34" charset="0"/>
                        </a:rPr>
                        <a:t>BEANS, SALSA, CUCUMBERS, ICE CREAM, APRICOTS,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PIZZA, SAVORY GREEN BEANS, CARROTS, COOKIE, SLICED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BREADED PORK CHOPS, GRAVY, ROLL, BROCCOLI, CORN, MANDARIN ORANGES,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baseline="30000" dirty="0">
                          <a:latin typeface="+mn-lt"/>
                          <a:cs typeface="Arial" panose="020B0604020202020204" pitchFamily="34" charset="0"/>
                        </a:rPr>
                        <a:t>29TH </a:t>
                      </a:r>
                      <a:r>
                        <a:rPr lang="en-US" sz="1200" spc="0" dirty="0">
                          <a:latin typeface="+mn-lt"/>
                          <a:cs typeface="Arial" panose="020B0604020202020204" pitchFamily="34" charset="0"/>
                        </a:rPr>
                        <a:t>  </a:t>
                      </a:r>
                      <a:r>
                        <a:rPr lang="en-US" sz="1200" spc="0" dirty="0">
                          <a:solidFill>
                            <a:schemeClr val="tx1"/>
                          </a:solidFill>
                          <a:latin typeface="+mn-lt"/>
                          <a:cs typeface="Arial" panose="020B0604020202020204" pitchFamily="34" charset="0"/>
                        </a:rPr>
                        <a:t>TEX-MEX STACK</a:t>
                      </a:r>
                    </a:p>
                    <a:p>
                      <a:r>
                        <a:rPr lang="en-US" sz="1200" spc="0" dirty="0">
                          <a:solidFill>
                            <a:schemeClr val="tx1"/>
                          </a:solidFill>
                          <a:latin typeface="+mn-lt"/>
                          <a:cs typeface="Arial" panose="020B0604020202020204" pitchFamily="34" charset="0"/>
                        </a:rPr>
                        <a:t>SPANISH RICE</a:t>
                      </a:r>
                      <a:r>
                        <a:rPr lang="en-US" sz="1200" spc="0">
                          <a:solidFill>
                            <a:schemeClr val="tx1"/>
                          </a:solidFill>
                          <a:latin typeface="+mn-lt"/>
                          <a:cs typeface="Arial" panose="020B0604020202020204" pitchFamily="34" charset="0"/>
                        </a:rPr>
                        <a:t>, BEANS</a:t>
                      </a:r>
                      <a:r>
                        <a:rPr lang="en-US" sz="1200" spc="0" dirty="0">
                          <a:solidFill>
                            <a:schemeClr val="tx1"/>
                          </a:solidFill>
                          <a:latin typeface="+mn-lt"/>
                          <a:cs typeface="Arial" panose="020B0604020202020204" pitchFamily="34" charset="0"/>
                        </a:rPr>
                        <a:t>, CARROTS, SALSA, SHERBET,  HOT CINNAMON APPLES,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30TH </a:t>
                      </a:r>
                      <a:r>
                        <a:rPr lang="en-US" sz="1200" spc="0" dirty="0">
                          <a:latin typeface="+mn-lt"/>
                          <a:cs typeface="Arial" panose="020B0604020202020204" pitchFamily="34" charset="0"/>
                        </a:rPr>
                        <a:t> MEATBALL SUBS</a:t>
                      </a:r>
                    </a:p>
                    <a:p>
                      <a:r>
                        <a:rPr lang="en-US" sz="1200" spc="0" dirty="0">
                          <a:latin typeface="+mn-lt"/>
                          <a:cs typeface="Arial" panose="020B0604020202020204" pitchFamily="34" charset="0"/>
                        </a:rPr>
                        <a:t>GREEN BEANS, GARDEN SALAD,  PEACHES,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2012</TotalTime>
  <Words>366</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cafe</cp:lastModifiedBy>
  <cp:revision>206</cp:revision>
  <dcterms:created xsi:type="dcterms:W3CDTF">2018-01-29T19:14:57Z</dcterms:created>
  <dcterms:modified xsi:type="dcterms:W3CDTF">2024-01-30T15:48:15Z</dcterms:modified>
</cp:coreProperties>
</file>